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2"/>
  </p:notesMasterIdLst>
  <p:handoutMasterIdLst>
    <p:handoutMasterId r:id="rId13"/>
  </p:handoutMasterIdLst>
  <p:sldIdLst>
    <p:sldId id="2080" r:id="rId2"/>
    <p:sldId id="2081" r:id="rId3"/>
    <p:sldId id="2082" r:id="rId4"/>
    <p:sldId id="2083" r:id="rId5"/>
    <p:sldId id="2085" r:id="rId6"/>
    <p:sldId id="2084" r:id="rId7"/>
    <p:sldId id="2086" r:id="rId8"/>
    <p:sldId id="2087" r:id="rId9"/>
    <p:sldId id="2088" r:id="rId10"/>
    <p:sldId id="2089" r:id="rId11"/>
  </p:sldIdLst>
  <p:sldSz cx="9144000" cy="6858000" type="screen4x3"/>
  <p:notesSz cx="6797675" cy="9926638"/>
  <p:custDataLst>
    <p:tags r:id="rId14"/>
  </p:custData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華康粗黑體" pitchFamily="49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華康粗黑體" pitchFamily="49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華康粗黑體" pitchFamily="49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華康粗黑體" pitchFamily="49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華康粗黑體" pitchFamily="49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華康粗黑體" pitchFamily="49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華康粗黑體" pitchFamily="49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華康粗黑體" pitchFamily="49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華康粗黑體" pitchFamily="49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>
          <p15:clr>
            <a:srgbClr val="A4A3A4"/>
          </p15:clr>
        </p15:guide>
        <p15:guide id="2" pos="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A366FF"/>
    <a:srgbClr val="F3AB08"/>
    <a:srgbClr val="8BCD41"/>
    <a:srgbClr val="EB0006"/>
    <a:srgbClr val="FF0066"/>
    <a:srgbClr val="6B9E31"/>
    <a:srgbClr val="D04206"/>
    <a:srgbClr val="E9B5D2"/>
    <a:srgbClr val="B1D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2" autoAdjust="0"/>
    <p:restoredTop sz="96226" autoAdjust="0"/>
  </p:normalViewPr>
  <p:slideViewPr>
    <p:cSldViewPr>
      <p:cViewPr varScale="1">
        <p:scale>
          <a:sx n="82" d="100"/>
          <a:sy n="82" d="100"/>
        </p:scale>
        <p:origin x="888" y="48"/>
      </p:cViewPr>
      <p:guideLst>
        <p:guide orient="horz" pos="336"/>
        <p:guide pos="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936"/>
    </p:cViewPr>
  </p:sorterViewPr>
  <p:notesViewPr>
    <p:cSldViewPr>
      <p:cViewPr varScale="1">
        <p:scale>
          <a:sx n="48" d="100"/>
          <a:sy n="48" d="100"/>
        </p:scale>
        <p:origin x="-1962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Times New Roman" pitchFamily="18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 New Roman" pitchFamily="18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Times New Roman" pitchFamily="18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Gulim" pitchFamily="34" charset="-127"/>
              </a:defRPr>
            </a:lvl1pPr>
          </a:lstStyle>
          <a:p>
            <a:pPr>
              <a:defRPr/>
            </a:pPr>
            <a:fld id="{2EB43C9D-A7CE-4CDB-B7E9-9E2CBB82697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334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Times New Roman" pitchFamily="18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Times New Roman" pitchFamily="18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Times New Roman" pitchFamily="18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Gulim" pitchFamily="34" charset="-127"/>
              </a:defRPr>
            </a:lvl1pPr>
          </a:lstStyle>
          <a:p>
            <a:pPr>
              <a:defRPr/>
            </a:pPr>
            <a:fld id="{8E75DA6F-1C9A-498C-A313-92BA1946B43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0845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Rectangle 15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838200" y="1295400"/>
            <a:ext cx="7772400" cy="1143000"/>
          </a:xfrm>
        </p:spPr>
        <p:txBody>
          <a:bodyPr/>
          <a:lstStyle>
            <a:lvl1pPr>
              <a:defRPr sz="48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zh-TW"/>
              <a:t>This is Title!</a:t>
            </a:r>
            <a:endParaRPr lang="zh-TW" altLang="en-US"/>
          </a:p>
        </p:txBody>
      </p:sp>
      <p:sp>
        <p:nvSpPr>
          <p:cNvPr id="5145" name="Rectangle 25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1763713" y="3716338"/>
            <a:ext cx="6400800" cy="2065337"/>
          </a:xfrm>
        </p:spPr>
        <p:txBody>
          <a:bodyPr lIns="91440" tIns="45720" rIns="91440" bIns="45720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This is subtitle</a:t>
            </a:r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F39A9-24B5-44FC-BFDD-050EBC80D268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387069" y="116632"/>
            <a:ext cx="0" cy="890475"/>
            <a:chOff x="876610" y="694594"/>
            <a:chExt cx="0" cy="89047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876610" y="868879"/>
              <a:ext cx="0" cy="180000"/>
            </a:xfrm>
            <a:prstGeom prst="line">
              <a:avLst/>
            </a:prstGeom>
            <a:ln w="57150">
              <a:solidFill>
                <a:srgbClr val="E7B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flipV="1">
              <a:off x="876610" y="694594"/>
              <a:ext cx="0" cy="180000"/>
            </a:xfrm>
            <a:prstGeom prst="line">
              <a:avLst/>
            </a:prstGeom>
            <a:ln w="57150">
              <a:solidFill>
                <a:srgbClr val="A7D7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flipV="1">
              <a:off x="876610" y="1046974"/>
              <a:ext cx="0" cy="180000"/>
            </a:xfrm>
            <a:prstGeom prst="line">
              <a:avLst/>
            </a:prstGeom>
            <a:ln w="57150">
              <a:solidFill>
                <a:srgbClr val="F6C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6"/>
            <p:cNvCxnSpPr/>
            <p:nvPr/>
          </p:nvCxnSpPr>
          <p:spPr>
            <a:xfrm flipV="1">
              <a:off x="876610" y="1225069"/>
              <a:ext cx="0" cy="180000"/>
            </a:xfrm>
            <a:prstGeom prst="line">
              <a:avLst/>
            </a:prstGeom>
            <a:ln w="57150">
              <a:solidFill>
                <a:srgbClr val="C0D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6"/>
            <p:cNvCxnSpPr/>
            <p:nvPr/>
          </p:nvCxnSpPr>
          <p:spPr>
            <a:xfrm flipV="1">
              <a:off x="876610" y="1405069"/>
              <a:ext cx="0" cy="180000"/>
            </a:xfrm>
            <a:prstGeom prst="line">
              <a:avLst/>
            </a:prstGeom>
            <a:ln w="57150">
              <a:solidFill>
                <a:srgbClr val="D6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38" y="188913"/>
            <a:ext cx="2195512" cy="62642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437313" cy="62642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80311-28B5-4BDC-AC6A-1C703E86C3F4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539552" y="188913"/>
            <a:ext cx="8280598" cy="719137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387069" y="1196975"/>
            <a:ext cx="4180169" cy="255111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19638" y="1196975"/>
            <a:ext cx="4316412" cy="255111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387069" y="3900488"/>
            <a:ext cx="4180169" cy="25527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719638" y="3900488"/>
            <a:ext cx="4316412" cy="25527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8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9FC4C-26BF-4AE0-AC70-AF1EAE03264F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9" name="群組 8"/>
          <p:cNvGrpSpPr/>
          <p:nvPr userDrawn="1"/>
        </p:nvGrpSpPr>
        <p:grpSpPr>
          <a:xfrm>
            <a:off x="387069" y="116632"/>
            <a:ext cx="0" cy="890475"/>
            <a:chOff x="876610" y="694594"/>
            <a:chExt cx="0" cy="890475"/>
          </a:xfrm>
        </p:grpSpPr>
        <p:cxnSp>
          <p:nvCxnSpPr>
            <p:cNvPr id="10" name="Straight Connector 6"/>
            <p:cNvCxnSpPr/>
            <p:nvPr/>
          </p:nvCxnSpPr>
          <p:spPr>
            <a:xfrm flipV="1">
              <a:off x="876610" y="868879"/>
              <a:ext cx="0" cy="180000"/>
            </a:xfrm>
            <a:prstGeom prst="line">
              <a:avLst/>
            </a:prstGeom>
            <a:ln w="57150">
              <a:solidFill>
                <a:srgbClr val="E7B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6"/>
            <p:cNvCxnSpPr/>
            <p:nvPr/>
          </p:nvCxnSpPr>
          <p:spPr>
            <a:xfrm flipV="1">
              <a:off x="876610" y="694594"/>
              <a:ext cx="0" cy="180000"/>
            </a:xfrm>
            <a:prstGeom prst="line">
              <a:avLst/>
            </a:prstGeom>
            <a:ln w="57150">
              <a:solidFill>
                <a:srgbClr val="A7D7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6"/>
            <p:cNvCxnSpPr/>
            <p:nvPr/>
          </p:nvCxnSpPr>
          <p:spPr>
            <a:xfrm flipV="1">
              <a:off x="876610" y="1046974"/>
              <a:ext cx="0" cy="180000"/>
            </a:xfrm>
            <a:prstGeom prst="line">
              <a:avLst/>
            </a:prstGeom>
            <a:ln w="57150">
              <a:solidFill>
                <a:srgbClr val="F6C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6"/>
            <p:cNvCxnSpPr/>
            <p:nvPr/>
          </p:nvCxnSpPr>
          <p:spPr>
            <a:xfrm flipV="1">
              <a:off x="876610" y="1225069"/>
              <a:ext cx="0" cy="180000"/>
            </a:xfrm>
            <a:prstGeom prst="line">
              <a:avLst/>
            </a:prstGeom>
            <a:ln w="57150">
              <a:solidFill>
                <a:srgbClr val="C0D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"/>
            <p:cNvCxnSpPr/>
            <p:nvPr/>
          </p:nvCxnSpPr>
          <p:spPr>
            <a:xfrm flipV="1">
              <a:off x="876610" y="1405069"/>
              <a:ext cx="0" cy="180000"/>
            </a:xfrm>
            <a:prstGeom prst="line">
              <a:avLst/>
            </a:prstGeom>
            <a:ln w="57150">
              <a:solidFill>
                <a:srgbClr val="D6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323528" y="188913"/>
            <a:ext cx="8712522" cy="62642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836AB-64FC-4C57-ABD7-293C726DB209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188913"/>
            <a:ext cx="8280598" cy="719137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7069" y="1196975"/>
            <a:ext cx="4180169" cy="525621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719638" y="1196975"/>
            <a:ext cx="4316412" cy="525621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0B9AA-2BA7-45EE-B5EA-13EFD8228F53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387069" y="116632"/>
            <a:ext cx="0" cy="890475"/>
            <a:chOff x="876610" y="694594"/>
            <a:chExt cx="0" cy="890475"/>
          </a:xfrm>
        </p:grpSpPr>
        <p:cxnSp>
          <p:nvCxnSpPr>
            <p:cNvPr id="8" name="Straight Connector 6"/>
            <p:cNvCxnSpPr/>
            <p:nvPr/>
          </p:nvCxnSpPr>
          <p:spPr>
            <a:xfrm flipV="1">
              <a:off x="876610" y="868879"/>
              <a:ext cx="0" cy="180000"/>
            </a:xfrm>
            <a:prstGeom prst="line">
              <a:avLst/>
            </a:prstGeom>
            <a:ln w="57150">
              <a:solidFill>
                <a:srgbClr val="E7B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flipV="1">
              <a:off x="876610" y="694594"/>
              <a:ext cx="0" cy="180000"/>
            </a:xfrm>
            <a:prstGeom prst="line">
              <a:avLst/>
            </a:prstGeom>
            <a:ln w="57150">
              <a:solidFill>
                <a:srgbClr val="A7D7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6"/>
            <p:cNvCxnSpPr/>
            <p:nvPr/>
          </p:nvCxnSpPr>
          <p:spPr>
            <a:xfrm flipV="1">
              <a:off x="876610" y="1046974"/>
              <a:ext cx="0" cy="180000"/>
            </a:xfrm>
            <a:prstGeom prst="line">
              <a:avLst/>
            </a:prstGeom>
            <a:ln w="57150">
              <a:solidFill>
                <a:srgbClr val="F6C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6"/>
            <p:cNvCxnSpPr/>
            <p:nvPr/>
          </p:nvCxnSpPr>
          <p:spPr>
            <a:xfrm flipV="1">
              <a:off x="876610" y="1225069"/>
              <a:ext cx="0" cy="180000"/>
            </a:xfrm>
            <a:prstGeom prst="line">
              <a:avLst/>
            </a:prstGeom>
            <a:ln w="57150">
              <a:solidFill>
                <a:srgbClr val="C0D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6"/>
            <p:cNvCxnSpPr/>
            <p:nvPr/>
          </p:nvCxnSpPr>
          <p:spPr>
            <a:xfrm flipV="1">
              <a:off x="876610" y="1405069"/>
              <a:ext cx="0" cy="180000"/>
            </a:xfrm>
            <a:prstGeom prst="line">
              <a:avLst/>
            </a:prstGeom>
            <a:ln w="57150">
              <a:solidFill>
                <a:srgbClr val="D6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188913"/>
            <a:ext cx="8280598" cy="719137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87069" y="1196975"/>
            <a:ext cx="4180169" cy="525621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88024" y="1196975"/>
            <a:ext cx="4248026" cy="525621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3BDAC-9675-42E0-AD4A-C92CB1B672B6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387069" y="116632"/>
            <a:ext cx="0" cy="890475"/>
            <a:chOff x="876610" y="694594"/>
            <a:chExt cx="0" cy="890475"/>
          </a:xfrm>
        </p:grpSpPr>
        <p:cxnSp>
          <p:nvCxnSpPr>
            <p:cNvPr id="8" name="Straight Connector 6"/>
            <p:cNvCxnSpPr/>
            <p:nvPr/>
          </p:nvCxnSpPr>
          <p:spPr>
            <a:xfrm flipV="1">
              <a:off x="876610" y="868879"/>
              <a:ext cx="0" cy="180000"/>
            </a:xfrm>
            <a:prstGeom prst="line">
              <a:avLst/>
            </a:prstGeom>
            <a:ln w="57150">
              <a:solidFill>
                <a:srgbClr val="E7B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flipV="1">
              <a:off x="876610" y="694594"/>
              <a:ext cx="0" cy="180000"/>
            </a:xfrm>
            <a:prstGeom prst="line">
              <a:avLst/>
            </a:prstGeom>
            <a:ln w="57150">
              <a:solidFill>
                <a:srgbClr val="A7D7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6"/>
            <p:cNvCxnSpPr/>
            <p:nvPr/>
          </p:nvCxnSpPr>
          <p:spPr>
            <a:xfrm flipV="1">
              <a:off x="876610" y="1046974"/>
              <a:ext cx="0" cy="180000"/>
            </a:xfrm>
            <a:prstGeom prst="line">
              <a:avLst/>
            </a:prstGeom>
            <a:ln w="57150">
              <a:solidFill>
                <a:srgbClr val="F6C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6"/>
            <p:cNvCxnSpPr/>
            <p:nvPr/>
          </p:nvCxnSpPr>
          <p:spPr>
            <a:xfrm flipV="1">
              <a:off x="876610" y="1225069"/>
              <a:ext cx="0" cy="180000"/>
            </a:xfrm>
            <a:prstGeom prst="line">
              <a:avLst/>
            </a:prstGeom>
            <a:ln w="57150">
              <a:solidFill>
                <a:srgbClr val="C0D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6"/>
            <p:cNvCxnSpPr/>
            <p:nvPr/>
          </p:nvCxnSpPr>
          <p:spPr>
            <a:xfrm flipV="1">
              <a:off x="876610" y="1405069"/>
              <a:ext cx="0" cy="180000"/>
            </a:xfrm>
            <a:prstGeom prst="line">
              <a:avLst/>
            </a:prstGeom>
            <a:ln w="57150">
              <a:solidFill>
                <a:srgbClr val="D6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188913"/>
            <a:ext cx="8280598" cy="719137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387069" y="1196975"/>
            <a:ext cx="8648981" cy="5256213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21802-5B61-4B49-8B59-D56A5665E7D8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387069" y="116632"/>
            <a:ext cx="0" cy="890475"/>
            <a:chOff x="876610" y="694594"/>
            <a:chExt cx="0" cy="89047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876610" y="868879"/>
              <a:ext cx="0" cy="180000"/>
            </a:xfrm>
            <a:prstGeom prst="line">
              <a:avLst/>
            </a:prstGeom>
            <a:ln w="57150">
              <a:solidFill>
                <a:srgbClr val="E7B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flipV="1">
              <a:off x="876610" y="694594"/>
              <a:ext cx="0" cy="180000"/>
            </a:xfrm>
            <a:prstGeom prst="line">
              <a:avLst/>
            </a:prstGeom>
            <a:ln w="57150">
              <a:solidFill>
                <a:srgbClr val="A7D7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flipV="1">
              <a:off x="876610" y="1046974"/>
              <a:ext cx="0" cy="180000"/>
            </a:xfrm>
            <a:prstGeom prst="line">
              <a:avLst/>
            </a:prstGeom>
            <a:ln w="57150">
              <a:solidFill>
                <a:srgbClr val="F6C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6"/>
            <p:cNvCxnSpPr/>
            <p:nvPr/>
          </p:nvCxnSpPr>
          <p:spPr>
            <a:xfrm flipV="1">
              <a:off x="876610" y="1225069"/>
              <a:ext cx="0" cy="180000"/>
            </a:xfrm>
            <a:prstGeom prst="line">
              <a:avLst/>
            </a:prstGeom>
            <a:ln w="57150">
              <a:solidFill>
                <a:srgbClr val="C0D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6"/>
            <p:cNvCxnSpPr/>
            <p:nvPr/>
          </p:nvCxnSpPr>
          <p:spPr>
            <a:xfrm flipV="1">
              <a:off x="876610" y="1405069"/>
              <a:ext cx="0" cy="180000"/>
            </a:xfrm>
            <a:prstGeom prst="line">
              <a:avLst/>
            </a:prstGeom>
            <a:ln w="57150">
              <a:solidFill>
                <a:srgbClr val="D6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185367"/>
            <a:ext cx="8280598" cy="719137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196975"/>
            <a:ext cx="8424614" cy="5256213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C7176-3B0F-40D0-88B0-E5F127300873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12" name="群組 11"/>
          <p:cNvGrpSpPr/>
          <p:nvPr userDrawn="1"/>
        </p:nvGrpSpPr>
        <p:grpSpPr>
          <a:xfrm>
            <a:off x="387069" y="116632"/>
            <a:ext cx="0" cy="890475"/>
            <a:chOff x="876610" y="694594"/>
            <a:chExt cx="0" cy="890475"/>
          </a:xfrm>
        </p:grpSpPr>
        <p:cxnSp>
          <p:nvCxnSpPr>
            <p:cNvPr id="13" name="Straight Connector 6"/>
            <p:cNvCxnSpPr/>
            <p:nvPr/>
          </p:nvCxnSpPr>
          <p:spPr>
            <a:xfrm flipV="1">
              <a:off x="876610" y="868879"/>
              <a:ext cx="0" cy="180000"/>
            </a:xfrm>
            <a:prstGeom prst="line">
              <a:avLst/>
            </a:prstGeom>
            <a:ln w="57150">
              <a:solidFill>
                <a:srgbClr val="E7B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"/>
            <p:cNvCxnSpPr/>
            <p:nvPr/>
          </p:nvCxnSpPr>
          <p:spPr>
            <a:xfrm flipV="1">
              <a:off x="876610" y="694594"/>
              <a:ext cx="0" cy="180000"/>
            </a:xfrm>
            <a:prstGeom prst="line">
              <a:avLst/>
            </a:prstGeom>
            <a:ln w="57150">
              <a:solidFill>
                <a:srgbClr val="A7D7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"/>
            <p:cNvCxnSpPr/>
            <p:nvPr/>
          </p:nvCxnSpPr>
          <p:spPr>
            <a:xfrm flipV="1">
              <a:off x="876610" y="1046974"/>
              <a:ext cx="0" cy="180000"/>
            </a:xfrm>
            <a:prstGeom prst="line">
              <a:avLst/>
            </a:prstGeom>
            <a:ln w="57150">
              <a:solidFill>
                <a:srgbClr val="F6C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"/>
            <p:cNvCxnSpPr/>
            <p:nvPr/>
          </p:nvCxnSpPr>
          <p:spPr>
            <a:xfrm flipV="1">
              <a:off x="876610" y="1225069"/>
              <a:ext cx="0" cy="180000"/>
            </a:xfrm>
            <a:prstGeom prst="line">
              <a:avLst/>
            </a:prstGeom>
            <a:ln w="57150">
              <a:solidFill>
                <a:srgbClr val="C0D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"/>
            <p:cNvCxnSpPr/>
            <p:nvPr/>
          </p:nvCxnSpPr>
          <p:spPr>
            <a:xfrm flipV="1">
              <a:off x="876610" y="1405069"/>
              <a:ext cx="0" cy="180000"/>
            </a:xfrm>
            <a:prstGeom prst="line">
              <a:avLst/>
            </a:prstGeom>
            <a:ln w="57150">
              <a:solidFill>
                <a:srgbClr val="D6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67828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5184646"/>
            <a:ext cx="7772400" cy="6321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0A0F4-6ABF-4135-B4F8-6AA5B55A91E9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11560" y="4293096"/>
            <a:ext cx="0" cy="890475"/>
            <a:chOff x="876610" y="694594"/>
            <a:chExt cx="0" cy="89047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876610" y="868879"/>
              <a:ext cx="0" cy="180000"/>
            </a:xfrm>
            <a:prstGeom prst="line">
              <a:avLst/>
            </a:prstGeom>
            <a:ln w="57150">
              <a:solidFill>
                <a:srgbClr val="E7B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flipV="1">
              <a:off x="876610" y="694594"/>
              <a:ext cx="0" cy="180000"/>
            </a:xfrm>
            <a:prstGeom prst="line">
              <a:avLst/>
            </a:prstGeom>
            <a:ln w="57150">
              <a:solidFill>
                <a:srgbClr val="A7D7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flipV="1">
              <a:off x="876610" y="1046974"/>
              <a:ext cx="0" cy="180000"/>
            </a:xfrm>
            <a:prstGeom prst="line">
              <a:avLst/>
            </a:prstGeom>
            <a:ln w="57150">
              <a:solidFill>
                <a:srgbClr val="F6C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6"/>
            <p:cNvCxnSpPr/>
            <p:nvPr/>
          </p:nvCxnSpPr>
          <p:spPr>
            <a:xfrm flipV="1">
              <a:off x="876610" y="1225069"/>
              <a:ext cx="0" cy="180000"/>
            </a:xfrm>
            <a:prstGeom prst="line">
              <a:avLst/>
            </a:prstGeom>
            <a:ln w="57150">
              <a:solidFill>
                <a:srgbClr val="C0D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6"/>
            <p:cNvCxnSpPr/>
            <p:nvPr/>
          </p:nvCxnSpPr>
          <p:spPr>
            <a:xfrm flipV="1">
              <a:off x="876610" y="1405069"/>
              <a:ext cx="0" cy="180000"/>
            </a:xfrm>
            <a:prstGeom prst="line">
              <a:avLst/>
            </a:prstGeom>
            <a:ln w="57150">
              <a:solidFill>
                <a:srgbClr val="D6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7069" y="1196975"/>
            <a:ext cx="4180169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19638" y="1196975"/>
            <a:ext cx="4316412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 dirty="0"/>
          </a:p>
        </p:txBody>
      </p:sp>
      <p:sp>
        <p:nvSpPr>
          <p:cNvPr id="6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C4026-DD38-40CF-AB91-CAEF762FE348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387069" y="116632"/>
            <a:ext cx="0" cy="890475"/>
            <a:chOff x="876610" y="694594"/>
            <a:chExt cx="0" cy="890475"/>
          </a:xfrm>
        </p:grpSpPr>
        <p:cxnSp>
          <p:nvCxnSpPr>
            <p:cNvPr id="8" name="Straight Connector 6"/>
            <p:cNvCxnSpPr/>
            <p:nvPr/>
          </p:nvCxnSpPr>
          <p:spPr>
            <a:xfrm flipV="1">
              <a:off x="876610" y="868879"/>
              <a:ext cx="0" cy="180000"/>
            </a:xfrm>
            <a:prstGeom prst="line">
              <a:avLst/>
            </a:prstGeom>
            <a:ln w="57150">
              <a:solidFill>
                <a:srgbClr val="E7B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flipV="1">
              <a:off x="876610" y="694594"/>
              <a:ext cx="0" cy="180000"/>
            </a:xfrm>
            <a:prstGeom prst="line">
              <a:avLst/>
            </a:prstGeom>
            <a:ln w="57150">
              <a:solidFill>
                <a:srgbClr val="A7D7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6"/>
            <p:cNvCxnSpPr/>
            <p:nvPr/>
          </p:nvCxnSpPr>
          <p:spPr>
            <a:xfrm flipV="1">
              <a:off x="876610" y="1046974"/>
              <a:ext cx="0" cy="180000"/>
            </a:xfrm>
            <a:prstGeom prst="line">
              <a:avLst/>
            </a:prstGeom>
            <a:ln w="57150">
              <a:solidFill>
                <a:srgbClr val="F6C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6"/>
            <p:cNvCxnSpPr/>
            <p:nvPr/>
          </p:nvCxnSpPr>
          <p:spPr>
            <a:xfrm flipV="1">
              <a:off x="876610" y="1225069"/>
              <a:ext cx="0" cy="180000"/>
            </a:xfrm>
            <a:prstGeom prst="line">
              <a:avLst/>
            </a:prstGeom>
            <a:ln w="57150">
              <a:solidFill>
                <a:srgbClr val="C0D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6"/>
            <p:cNvCxnSpPr/>
            <p:nvPr/>
          </p:nvCxnSpPr>
          <p:spPr>
            <a:xfrm flipV="1">
              <a:off x="876610" y="1405069"/>
              <a:ext cx="0" cy="180000"/>
            </a:xfrm>
            <a:prstGeom prst="line">
              <a:avLst/>
            </a:prstGeom>
            <a:ln w="57150">
              <a:solidFill>
                <a:srgbClr val="D6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814724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552" y="1535113"/>
            <a:ext cx="395783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9552" y="2174875"/>
            <a:ext cx="395783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8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A75DA-0F43-4746-BD88-00C83FCE871A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9" name="群組 8"/>
          <p:cNvGrpSpPr/>
          <p:nvPr userDrawn="1"/>
        </p:nvGrpSpPr>
        <p:grpSpPr>
          <a:xfrm>
            <a:off x="387069" y="116632"/>
            <a:ext cx="0" cy="890475"/>
            <a:chOff x="876610" y="694594"/>
            <a:chExt cx="0" cy="890475"/>
          </a:xfrm>
        </p:grpSpPr>
        <p:cxnSp>
          <p:nvCxnSpPr>
            <p:cNvPr id="10" name="Straight Connector 6"/>
            <p:cNvCxnSpPr/>
            <p:nvPr/>
          </p:nvCxnSpPr>
          <p:spPr>
            <a:xfrm flipV="1">
              <a:off x="876610" y="868879"/>
              <a:ext cx="0" cy="180000"/>
            </a:xfrm>
            <a:prstGeom prst="line">
              <a:avLst/>
            </a:prstGeom>
            <a:ln w="57150">
              <a:solidFill>
                <a:srgbClr val="E7B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6"/>
            <p:cNvCxnSpPr/>
            <p:nvPr/>
          </p:nvCxnSpPr>
          <p:spPr>
            <a:xfrm flipV="1">
              <a:off x="876610" y="694594"/>
              <a:ext cx="0" cy="180000"/>
            </a:xfrm>
            <a:prstGeom prst="line">
              <a:avLst/>
            </a:prstGeom>
            <a:ln w="57150">
              <a:solidFill>
                <a:srgbClr val="A7D7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6"/>
            <p:cNvCxnSpPr/>
            <p:nvPr/>
          </p:nvCxnSpPr>
          <p:spPr>
            <a:xfrm flipV="1">
              <a:off x="876610" y="1046974"/>
              <a:ext cx="0" cy="180000"/>
            </a:xfrm>
            <a:prstGeom prst="line">
              <a:avLst/>
            </a:prstGeom>
            <a:ln w="57150">
              <a:solidFill>
                <a:srgbClr val="F6C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6"/>
            <p:cNvCxnSpPr/>
            <p:nvPr/>
          </p:nvCxnSpPr>
          <p:spPr>
            <a:xfrm flipV="1">
              <a:off x="876610" y="1225069"/>
              <a:ext cx="0" cy="180000"/>
            </a:xfrm>
            <a:prstGeom prst="line">
              <a:avLst/>
            </a:prstGeom>
            <a:ln w="57150">
              <a:solidFill>
                <a:srgbClr val="C0D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"/>
            <p:cNvCxnSpPr/>
            <p:nvPr/>
          </p:nvCxnSpPr>
          <p:spPr>
            <a:xfrm flipV="1">
              <a:off x="876610" y="1405069"/>
              <a:ext cx="0" cy="180000"/>
            </a:xfrm>
            <a:prstGeom prst="line">
              <a:avLst/>
            </a:prstGeom>
            <a:ln w="57150">
              <a:solidFill>
                <a:srgbClr val="D6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EEF8D8-6FD0-46B7-942C-9D69F2F07222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5" name="群組 4"/>
          <p:cNvGrpSpPr/>
          <p:nvPr userDrawn="1"/>
        </p:nvGrpSpPr>
        <p:grpSpPr>
          <a:xfrm>
            <a:off x="387069" y="116632"/>
            <a:ext cx="0" cy="890475"/>
            <a:chOff x="876610" y="694594"/>
            <a:chExt cx="0" cy="890475"/>
          </a:xfrm>
        </p:grpSpPr>
        <p:cxnSp>
          <p:nvCxnSpPr>
            <p:cNvPr id="6" name="Straight Connector 6"/>
            <p:cNvCxnSpPr/>
            <p:nvPr/>
          </p:nvCxnSpPr>
          <p:spPr>
            <a:xfrm flipV="1">
              <a:off x="876610" y="868879"/>
              <a:ext cx="0" cy="180000"/>
            </a:xfrm>
            <a:prstGeom prst="line">
              <a:avLst/>
            </a:prstGeom>
            <a:ln w="57150">
              <a:solidFill>
                <a:srgbClr val="E7B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876610" y="694594"/>
              <a:ext cx="0" cy="180000"/>
            </a:xfrm>
            <a:prstGeom prst="line">
              <a:avLst/>
            </a:prstGeom>
            <a:ln w="57150">
              <a:solidFill>
                <a:srgbClr val="A7D7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"/>
            <p:cNvCxnSpPr/>
            <p:nvPr/>
          </p:nvCxnSpPr>
          <p:spPr>
            <a:xfrm flipV="1">
              <a:off x="876610" y="1046974"/>
              <a:ext cx="0" cy="180000"/>
            </a:xfrm>
            <a:prstGeom prst="line">
              <a:avLst/>
            </a:prstGeom>
            <a:ln w="57150">
              <a:solidFill>
                <a:srgbClr val="F6CA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6"/>
            <p:cNvCxnSpPr/>
            <p:nvPr/>
          </p:nvCxnSpPr>
          <p:spPr>
            <a:xfrm flipV="1">
              <a:off x="876610" y="1225069"/>
              <a:ext cx="0" cy="180000"/>
            </a:xfrm>
            <a:prstGeom prst="line">
              <a:avLst/>
            </a:prstGeom>
            <a:ln w="57150">
              <a:solidFill>
                <a:srgbClr val="C0D3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6"/>
            <p:cNvCxnSpPr/>
            <p:nvPr/>
          </p:nvCxnSpPr>
          <p:spPr>
            <a:xfrm flipV="1">
              <a:off x="876610" y="1405069"/>
              <a:ext cx="0" cy="180000"/>
            </a:xfrm>
            <a:prstGeom prst="line">
              <a:avLst/>
            </a:prstGeom>
            <a:ln w="57150">
              <a:solidFill>
                <a:srgbClr val="D6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A319D-8EB4-40B3-BADB-F6DC63242416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4BE34-8053-4E20-B935-FDB1695170BB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Rectangle 2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D6C58-9D9C-44A5-BE81-8F7DB8740987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4"/>
          <p:cNvSpPr>
            <a:spLocks noGrp="1" noChangeArrowheads="1"/>
          </p:cNvSpPr>
          <p:nvPr>
            <p:ph type="title"/>
          </p:nvPr>
        </p:nvSpPr>
        <p:spPr bwMode="blackWhite">
          <a:xfrm>
            <a:off x="539552" y="185367"/>
            <a:ext cx="8280598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Title</a:t>
            </a:r>
            <a:r>
              <a:rPr lang="zh-TW" altLang="en-US" smtClean="0"/>
              <a:t>我</a:t>
            </a:r>
            <a:endParaRPr lang="ko-KR" altLang="en-US" smtClean="0"/>
          </a:p>
        </p:txBody>
      </p:sp>
      <p:sp>
        <p:nvSpPr>
          <p:cNvPr id="2051" name="Rectangle 15"/>
          <p:cNvSpPr>
            <a:spLocks noGrp="1" noChangeArrowheads="1"/>
          </p:cNvSpPr>
          <p:nvPr>
            <p:ph type="body" idx="1"/>
          </p:nvPr>
        </p:nvSpPr>
        <p:spPr bwMode="blackWhite">
          <a:xfrm>
            <a:off x="387069" y="1196975"/>
            <a:ext cx="8433081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Line 1</a:t>
            </a:r>
            <a:r>
              <a:rPr lang="zh-TW" altLang="en-US" dirty="0" smtClean="0"/>
              <a:t>我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Line 2</a:t>
            </a:r>
          </a:p>
          <a:p>
            <a:pPr lvl="2"/>
            <a:r>
              <a:rPr lang="en-US" altLang="ko-KR" dirty="0" smtClean="0"/>
              <a:t>Line 3</a:t>
            </a:r>
          </a:p>
          <a:p>
            <a:pPr lvl="3"/>
            <a:r>
              <a:rPr lang="en-US" altLang="ko-KR" dirty="0" smtClean="0"/>
              <a:t>Line 4</a:t>
            </a:r>
          </a:p>
          <a:p>
            <a:pPr lvl="4"/>
            <a:r>
              <a:rPr lang="en-US" altLang="ko-KR" dirty="0" smtClean="0"/>
              <a:t>Line 5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spcBef>
                <a:spcPct val="0"/>
              </a:spcBef>
              <a:defRPr sz="1400">
                <a:latin typeface="Corbe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118" name="Rectangle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24625"/>
            <a:ext cx="762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Corbe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C3560A9F-9196-4EBC-8EFA-C596EF405428}" type="slidenum">
              <a:rPr lang="zh-TW" altLang="en-US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09"/>
          <a:stretch/>
        </p:blipFill>
        <p:spPr>
          <a:xfrm>
            <a:off x="0" y="5812419"/>
            <a:ext cx="9144000" cy="10722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33" r:id="rId1"/>
    <p:sldLayoutId id="2147485218" r:id="rId2"/>
    <p:sldLayoutId id="2147485219" r:id="rId3"/>
    <p:sldLayoutId id="2147485220" r:id="rId4"/>
    <p:sldLayoutId id="2147485221" r:id="rId5"/>
    <p:sldLayoutId id="2147485222" r:id="rId6"/>
    <p:sldLayoutId id="2147485223" r:id="rId7"/>
    <p:sldLayoutId id="2147485224" r:id="rId8"/>
    <p:sldLayoutId id="2147485225" r:id="rId9"/>
    <p:sldLayoutId id="2147485226" r:id="rId10"/>
    <p:sldLayoutId id="2147485227" r:id="rId11"/>
    <p:sldLayoutId id="2147485228" r:id="rId12"/>
    <p:sldLayoutId id="2147485229" r:id="rId13"/>
    <p:sldLayoutId id="2147485230" r:id="rId14"/>
    <p:sldLayoutId id="2147485231" r:id="rId15"/>
    <p:sldLayoutId id="2147485232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D6EA7"/>
          </a:solidFill>
          <a:latin typeface="Corbel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1D6EA7"/>
          </a:solidFill>
          <a:latin typeface="Corbel" pitchFamily="34" charset="0"/>
          <a:ea typeface="微軟正黑體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1D6EA7"/>
          </a:solidFill>
          <a:latin typeface="Corbel" pitchFamily="34" charset="0"/>
          <a:ea typeface="微軟正黑體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1D6EA7"/>
          </a:solidFill>
          <a:latin typeface="Corbel" pitchFamily="34" charset="0"/>
          <a:ea typeface="微軟正黑體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1D6EA7"/>
          </a:solidFill>
          <a:latin typeface="Corbel" pitchFamily="34" charset="0"/>
          <a:ea typeface="微軟正黑體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1D6EA7"/>
          </a:solidFill>
          <a:latin typeface="Calibri" pitchFamily="34" charset="0"/>
          <a:ea typeface="微軟正黑體" pitchFamily="34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1D6EA7"/>
          </a:solidFill>
          <a:latin typeface="Calibri" pitchFamily="34" charset="0"/>
          <a:ea typeface="微軟正黑體" pitchFamily="34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1D6EA7"/>
          </a:solidFill>
          <a:latin typeface="Calibri" pitchFamily="34" charset="0"/>
          <a:ea typeface="微軟正黑體" pitchFamily="34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1D6EA7"/>
          </a:solidFill>
          <a:latin typeface="Calibri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Clr>
          <a:srgbClr val="FF7C80"/>
        </a:buClr>
        <a:buSzPct val="80000"/>
        <a:buFont typeface="Wingdings" panose="05000000000000000000" pitchFamily="2" charset="2"/>
        <a:buChar char="p"/>
        <a:defRPr sz="2800">
          <a:solidFill>
            <a:schemeClr val="tx1"/>
          </a:solidFill>
          <a:latin typeface="Corbel" pitchFamily="34" charset="0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Clr>
          <a:srgbClr val="92D050"/>
        </a:buClr>
        <a:buSzPct val="70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rbel" pitchFamily="34" charset="0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Clr>
          <a:srgbClr val="FF6600"/>
        </a:buClr>
        <a:buSzPct val="7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Corbel" pitchFamily="34" charset="0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Clr>
          <a:srgbClr val="0070C0"/>
        </a:buClr>
        <a:buSzPct val="7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Corbel" pitchFamily="34" charset="0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10000"/>
        </a:spcBef>
        <a:spcAft>
          <a:spcPct val="10000"/>
        </a:spcAft>
        <a:buClr>
          <a:srgbClr val="FFC000"/>
        </a:buClr>
        <a:buSzPct val="7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Corbel" pitchFamily="34" charset="0"/>
          <a:ea typeface="+mn-ea"/>
        </a:defRPr>
      </a:lvl5pPr>
      <a:lvl6pPr marL="2514600" indent="-228600" algn="l" rtl="0" fontAlgn="base">
        <a:lnSpc>
          <a:spcPct val="120000"/>
        </a:lnSpc>
        <a:spcBef>
          <a:spcPct val="10000"/>
        </a:spcBef>
        <a:spcAft>
          <a:spcPct val="10000"/>
        </a:spcAft>
        <a:buClr>
          <a:schemeClr val="tx1"/>
        </a:buClr>
        <a:buSzPct val="75000"/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0000"/>
        </a:lnSpc>
        <a:spcBef>
          <a:spcPct val="10000"/>
        </a:spcBef>
        <a:spcAft>
          <a:spcPct val="10000"/>
        </a:spcAft>
        <a:buClr>
          <a:schemeClr val="tx1"/>
        </a:buClr>
        <a:buSzPct val="75000"/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0000"/>
        </a:lnSpc>
        <a:spcBef>
          <a:spcPct val="10000"/>
        </a:spcBef>
        <a:spcAft>
          <a:spcPct val="10000"/>
        </a:spcAft>
        <a:buClr>
          <a:schemeClr val="tx1"/>
        </a:buClr>
        <a:buSzPct val="75000"/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0000"/>
        </a:lnSpc>
        <a:spcBef>
          <a:spcPct val="10000"/>
        </a:spcBef>
        <a:spcAft>
          <a:spcPct val="10000"/>
        </a:spcAft>
        <a:buClr>
          <a:schemeClr val="tx1"/>
        </a:buClr>
        <a:buSzPct val="75000"/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0.02391.pdf" TargetMode="External"/><Relationship Id="rId2" Type="http://schemas.openxmlformats.org/officeDocument/2006/relationships/hyperlink" Target="https://arxiv.org/pdf/1512.04150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CNN visualization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Hey CNN</a:t>
            </a:r>
            <a:r>
              <a:rPr lang="en-US" altLang="zh-TW" dirty="0"/>
              <a:t>!</a:t>
            </a:r>
            <a:r>
              <a:rPr lang="en-US" altLang="zh-TW" dirty="0" smtClean="0"/>
              <a:t> Why </a:t>
            </a:r>
            <a:r>
              <a:rPr lang="en-US" altLang="zh-TW" dirty="0"/>
              <a:t>did you say </a:t>
            </a:r>
            <a:r>
              <a:rPr lang="en-US" altLang="zh-TW" dirty="0" smtClean="0"/>
              <a:t>that?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C7176-3B0F-40D0-88B0-E5F127300873}" type="slidenum">
              <a:rPr lang="zh-TW" altLang="en-US" smtClean="0"/>
              <a:pPr>
                <a:defRPr/>
              </a:pPr>
              <a:t>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64291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84995"/>
            <a:ext cx="7167084" cy="629150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C7176-3B0F-40D0-88B0-E5F127300873}" type="slidenum">
              <a:rPr lang="zh-TW" altLang="en-US" smtClean="0"/>
              <a:pPr>
                <a:defRPr/>
              </a:pPr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3916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need to visualize CNN?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坦克問題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/>
              <a:t>確保 </a:t>
            </a:r>
            <a:r>
              <a:rPr lang="en-US" altLang="zh-TW" dirty="0" smtClean="0"/>
              <a:t>CNN</a:t>
            </a:r>
            <a:r>
              <a:rPr lang="zh-TW" altLang="en-US" dirty="0" smtClean="0"/>
              <a:t> 不要學壞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B0A0F4-6ABF-4135-B4F8-6AA5B55A91E9}" type="slidenum">
              <a:rPr lang="zh-TW" altLang="en-US" smtClean="0"/>
              <a:pPr>
                <a:defRPr/>
              </a:pPr>
              <a:t>2</a:t>
            </a:fld>
            <a:endParaRPr lang="en-US" altLang="zh-TW" dirty="0"/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9" y="1844824"/>
            <a:ext cx="3312690" cy="2177640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51" y="1848128"/>
            <a:ext cx="3384376" cy="21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3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Papers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2015, </a:t>
            </a:r>
            <a:r>
              <a:rPr lang="en-US" altLang="zh-TW" dirty="0" err="1" smtClean="0"/>
              <a:t>CVPR</a:t>
            </a:r>
            <a:r>
              <a:rPr lang="en-US" altLang="zh-TW" dirty="0" smtClean="0"/>
              <a:t>, MIT, </a:t>
            </a:r>
            <a:r>
              <a:rPr lang="en-US" altLang="zh-TW" dirty="0" smtClean="0">
                <a:hlinkClick r:id="rId2"/>
              </a:rPr>
              <a:t>Learning </a:t>
            </a:r>
            <a:r>
              <a:rPr lang="en-US" altLang="zh-TW" dirty="0">
                <a:hlinkClick r:id="rId2"/>
              </a:rPr>
              <a:t>Deep Features for Discriminative </a:t>
            </a:r>
            <a:r>
              <a:rPr lang="en-US" altLang="zh-TW" dirty="0" smtClean="0">
                <a:hlinkClick r:id="rId2"/>
              </a:rPr>
              <a:t>Localization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Class Activation Map (CAM)</a:t>
            </a:r>
          </a:p>
          <a:p>
            <a:r>
              <a:rPr lang="en-US" altLang="zh-TW" dirty="0" smtClean="0"/>
              <a:t>2017, </a:t>
            </a:r>
            <a:r>
              <a:rPr lang="en-US" altLang="zh-TW" dirty="0" err="1" smtClean="0"/>
              <a:t>CVPR</a:t>
            </a:r>
            <a:r>
              <a:rPr lang="en-US" altLang="zh-TW" dirty="0"/>
              <a:t>, Virginia Tech, </a:t>
            </a:r>
            <a:r>
              <a:rPr lang="en-US" altLang="zh-TW" dirty="0" smtClean="0"/>
              <a:t>Georgia </a:t>
            </a:r>
            <a:r>
              <a:rPr lang="en-US" altLang="zh-TW" dirty="0"/>
              <a:t>Institute of </a:t>
            </a:r>
            <a:r>
              <a:rPr lang="en-US" altLang="zh-TW" dirty="0" smtClean="0"/>
              <a:t>Technology, </a:t>
            </a:r>
            <a:r>
              <a:rPr lang="en-US" altLang="zh-TW" dirty="0" smtClean="0">
                <a:hlinkClick r:id="rId3"/>
              </a:rPr>
              <a:t>Grad-CAM</a:t>
            </a:r>
            <a:r>
              <a:rPr lang="en-US" altLang="zh-TW" dirty="0">
                <a:hlinkClick r:id="rId3"/>
              </a:rPr>
              <a:t>: Visual Explanations from Deep </a:t>
            </a:r>
            <a:r>
              <a:rPr lang="en-US" altLang="zh-TW" dirty="0" smtClean="0">
                <a:hlinkClick r:id="rId3"/>
              </a:rPr>
              <a:t>Networks </a:t>
            </a:r>
            <a:r>
              <a:rPr lang="en-US" altLang="zh-TW" dirty="0">
                <a:hlinkClick r:id="rId3"/>
              </a:rPr>
              <a:t>via Gradient-based </a:t>
            </a:r>
            <a:r>
              <a:rPr lang="en-US" altLang="zh-TW" dirty="0" smtClean="0">
                <a:hlinkClick r:id="rId3"/>
              </a:rPr>
              <a:t>Localization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Gradient </a:t>
            </a:r>
            <a:r>
              <a:rPr lang="en-US" altLang="zh-TW" dirty="0"/>
              <a:t>Class Activation Map </a:t>
            </a:r>
            <a:r>
              <a:rPr lang="en-US" altLang="zh-TW" dirty="0" smtClean="0"/>
              <a:t>(</a:t>
            </a:r>
            <a:r>
              <a:rPr lang="en-US" altLang="zh-TW" dirty="0"/>
              <a:t>Grad-CAM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https://github.com/mrgloom/CNN-heatmap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C7176-3B0F-40D0-88B0-E5F127300873}" type="slidenum">
              <a:rPr lang="zh-TW" altLang="en-US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304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Learning Deep Features </a:t>
            </a:r>
            <a:r>
              <a:rPr lang="en-US" altLang="zh-TW" sz="3200" dirty="0" smtClean="0"/>
              <a:t>for Discriminative Localization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C7176-3B0F-40D0-88B0-E5F127300873}" type="slidenum">
              <a:rPr lang="zh-TW" altLang="en-US" smtClean="0"/>
              <a:pPr>
                <a:defRPr/>
              </a:pPr>
              <a:t>4</a:t>
            </a:fld>
            <a:endParaRPr lang="en-US" altLang="zh-TW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8064896" cy="2520280"/>
          </a:xfrm>
        </p:spPr>
      </p:pic>
    </p:spTree>
    <p:extLst>
      <p:ext uri="{BB962C8B-B14F-4D97-AF65-F5344CB8AC3E}">
        <p14:creationId xmlns:p14="http://schemas.microsoft.com/office/powerpoint/2010/main" val="409459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Deep Features for Discriminative Localization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844824"/>
            <a:ext cx="8424862" cy="29383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C7176-3B0F-40D0-88B0-E5F127300873}" type="slidenum">
              <a:rPr lang="zh-TW" altLang="en-US" smtClean="0"/>
              <a:pPr>
                <a:defRPr/>
              </a:pPr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0762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CAM structure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>
          <a:xfrm>
            <a:off x="8382000" y="6524625"/>
            <a:ext cx="762000" cy="333375"/>
          </a:xfrm>
        </p:spPr>
        <p:txBody>
          <a:bodyPr/>
          <a:lstStyle/>
          <a:p>
            <a:pPr>
              <a:defRPr/>
            </a:pPr>
            <a:fld id="{E8DC7176-3B0F-40D0-88B0-E5F127300873}" type="slidenum">
              <a:rPr lang="zh-TW" altLang="en-US" smtClean="0"/>
              <a:pPr>
                <a:defRPr/>
              </a:pPr>
              <a:t>6</a:t>
            </a:fld>
            <a:endParaRPr lang="en-US" altLang="zh-TW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28192"/>
            <a:ext cx="8424862" cy="3764169"/>
          </a:xfrm>
        </p:spPr>
      </p:pic>
      <p:cxnSp>
        <p:nvCxnSpPr>
          <p:cNvPr id="9" name="直線單箭頭接點 8"/>
          <p:cNvCxnSpPr/>
          <p:nvPr/>
        </p:nvCxnSpPr>
        <p:spPr bwMode="auto">
          <a:xfrm flipH="1" flipV="1">
            <a:off x="6012159" y="1872208"/>
            <a:ext cx="1" cy="504056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553917" y="1320635"/>
            <a:ext cx="2916485" cy="3600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r>
              <a:rPr lang="en-US" altLang="zh-TW" dirty="0" smtClean="0">
                <a:latin typeface="Corbel" pitchFamily="34" charset="0"/>
                <a:ea typeface="+mn-ea"/>
              </a:rPr>
              <a:t>13</a:t>
            </a:r>
            <a:r>
              <a:rPr lang="en-US" altLang="zh-TW" dirty="0" smtClean="0">
                <a:latin typeface="Corbel" pitchFamily="34" charset="0"/>
                <a:ea typeface="+mn-ea"/>
              </a:rPr>
              <a:t> </a:t>
            </a:r>
            <a:r>
              <a:rPr lang="en-US" altLang="zh-TW" dirty="0" smtClean="0">
                <a:latin typeface="Corbel" pitchFamily="34" charset="0"/>
                <a:ea typeface="+mn-ea"/>
              </a:rPr>
              <a:t>x </a:t>
            </a:r>
            <a:r>
              <a:rPr lang="en-US" altLang="zh-TW" dirty="0" smtClean="0">
                <a:latin typeface="Corbel" pitchFamily="34" charset="0"/>
                <a:ea typeface="+mn-ea"/>
              </a:rPr>
              <a:t>13</a:t>
            </a:r>
            <a:r>
              <a:rPr lang="en-US" altLang="zh-TW" dirty="0" smtClean="0">
                <a:latin typeface="Corbel" pitchFamily="34" charset="0"/>
                <a:ea typeface="+mn-ea"/>
              </a:rPr>
              <a:t> </a:t>
            </a:r>
            <a:r>
              <a:rPr lang="en-US" altLang="zh-TW" dirty="0" smtClean="0">
                <a:latin typeface="Corbel" pitchFamily="34" charset="0"/>
                <a:ea typeface="+mn-ea"/>
              </a:rPr>
              <a:t>x 1024 </a:t>
            </a:r>
            <a:r>
              <a:rPr lang="zh-TW" altLang="en-US" dirty="0" smtClean="0">
                <a:latin typeface="Corbel" pitchFamily="34" charset="0"/>
                <a:ea typeface="+mn-ea"/>
              </a:rPr>
              <a:t>→   </a:t>
            </a:r>
            <a:r>
              <a:rPr lang="en-US" altLang="zh-TW" dirty="0" smtClean="0">
                <a:latin typeface="Corbel" pitchFamily="34" charset="0"/>
                <a:ea typeface="+mn-ea"/>
              </a:rPr>
              <a:t>1 x 1 x 1024</a:t>
            </a:r>
            <a:endParaRPr lang="zh-TW" altLang="en-US" dirty="0" smtClean="0">
              <a:latin typeface="Corbel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217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Grad- CAM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8136904" cy="43874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C7176-3B0F-40D0-88B0-E5F127300873}" type="slidenum">
              <a:rPr lang="zh-TW" altLang="en-US" smtClean="0"/>
              <a:pPr>
                <a:defRPr/>
              </a:pPr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2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Grad-CAM </a:t>
            </a:r>
            <a:r>
              <a:rPr lang="en-US" altLang="zh-TW" dirty="0"/>
              <a:t>structure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" y="1484784"/>
            <a:ext cx="9139148" cy="403244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C7176-3B0F-40D0-88B0-E5F127300873}" type="slidenum">
              <a:rPr lang="zh-TW" altLang="en-US" smtClean="0"/>
              <a:pPr>
                <a:defRPr/>
              </a:pPr>
              <a:t>8</a:t>
            </a:fld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581640" y="5538530"/>
            <a:ext cx="2916485" cy="3600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r>
              <a:rPr lang="en-US" altLang="zh-TW" dirty="0" smtClean="0">
                <a:latin typeface="Corbel" pitchFamily="34" charset="0"/>
                <a:ea typeface="+mn-ea"/>
              </a:rPr>
              <a:t>13</a:t>
            </a:r>
            <a:r>
              <a:rPr lang="en-US" altLang="zh-TW" dirty="0" smtClean="0">
                <a:latin typeface="Corbel" pitchFamily="34" charset="0"/>
                <a:ea typeface="+mn-ea"/>
              </a:rPr>
              <a:t> </a:t>
            </a:r>
            <a:r>
              <a:rPr lang="en-US" altLang="zh-TW" dirty="0" smtClean="0">
                <a:latin typeface="Corbel" pitchFamily="34" charset="0"/>
                <a:ea typeface="+mn-ea"/>
              </a:rPr>
              <a:t>x </a:t>
            </a:r>
            <a:r>
              <a:rPr lang="en-US" altLang="zh-TW" dirty="0" smtClean="0">
                <a:latin typeface="Corbel" pitchFamily="34" charset="0"/>
                <a:ea typeface="+mn-ea"/>
              </a:rPr>
              <a:t>13</a:t>
            </a:r>
            <a:r>
              <a:rPr lang="en-US" altLang="zh-TW" dirty="0" smtClean="0">
                <a:latin typeface="Corbel" pitchFamily="34" charset="0"/>
                <a:ea typeface="+mn-ea"/>
              </a:rPr>
              <a:t> </a:t>
            </a:r>
            <a:r>
              <a:rPr lang="en-US" altLang="zh-TW" dirty="0" smtClean="0">
                <a:latin typeface="Corbel" pitchFamily="34" charset="0"/>
                <a:ea typeface="+mn-ea"/>
              </a:rPr>
              <a:t>x 1024 </a:t>
            </a:r>
            <a:r>
              <a:rPr lang="zh-TW" altLang="en-US" dirty="0" smtClean="0">
                <a:latin typeface="Corbel" pitchFamily="34" charset="0"/>
                <a:ea typeface="+mn-ea"/>
              </a:rPr>
              <a:t>→   </a:t>
            </a:r>
            <a:r>
              <a:rPr lang="en-US" altLang="zh-TW" dirty="0" smtClean="0">
                <a:latin typeface="Corbel" pitchFamily="34" charset="0"/>
                <a:ea typeface="+mn-ea"/>
              </a:rPr>
              <a:t>1024</a:t>
            </a:r>
            <a:endParaRPr lang="zh-TW" altLang="en-US" dirty="0" smtClean="0">
              <a:latin typeface="Corbel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539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4744"/>
            <a:ext cx="8712968" cy="477703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C7176-3B0F-40D0-88B0-E5F127300873}" type="slidenum">
              <a:rPr lang="zh-TW" altLang="en-US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36284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AMBLE" val="\documentclass{article}&#10;\pagestyle{empty}&#10;\usepackage{xspace,amssymb,amsfonts,amsmath}&#10;\usepackage{sfmath}&#10;\usepackage{color}&#10;\usepackage{TeX4PPT}&#10;%\color[rgb]{0,.4,1}&#10;\renewcommand{\familydefault}{\sfdefault}&#10;"/>
  <p:tag name="MAGPC" val="250"/>
  <p:tag name="FONTSIZE" val="12"/>
</p:tagLst>
</file>

<file path=ppt/theme/theme1.xml><?xml version="1.0" encoding="utf-8"?>
<a:theme xmlns:a="http://schemas.openxmlformats.org/drawingml/2006/main" name="ek">
  <a:themeElements>
    <a:clrScheme name="ek 6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6600FF"/>
      </a:accent1>
      <a:accent2>
        <a:srgbClr val="CC00FF"/>
      </a:accent2>
      <a:accent3>
        <a:srgbClr val="FFFFFF"/>
      </a:accent3>
      <a:accent4>
        <a:srgbClr val="000000"/>
      </a:accent4>
      <a:accent5>
        <a:srgbClr val="B8AAFF"/>
      </a:accent5>
      <a:accent6>
        <a:srgbClr val="B900E7"/>
      </a:accent6>
      <a:hlink>
        <a:srgbClr val="800000"/>
      </a:hlink>
      <a:folHlink>
        <a:srgbClr val="0099CC"/>
      </a:folHlink>
    </a:clrScheme>
    <a:fontScheme name="ek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華康粗黑體" pitchFamily="49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99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華康粗黑體" pitchFamily="49" charset="-120"/>
          </a:defRPr>
        </a:defPPr>
      </a:lstStyle>
    </a:lnDef>
    <a:txDef>
      <a:spPr>
        <a:noFill/>
      </a:spPr>
      <a:bodyPr wrap="square" rtlCol="0" anchor="ctr" anchorCtr="1">
        <a:noAutofit/>
      </a:bodyPr>
      <a:lstStyle>
        <a:defPPr>
          <a:defRPr dirty="0" smtClean="0">
            <a:latin typeface="Corbel" pitchFamily="34" charset="0"/>
            <a:ea typeface="+mn-ea"/>
          </a:defRPr>
        </a:defPPr>
      </a:lstStyle>
    </a:txDef>
  </a:objectDefaults>
  <a:extraClrSchemeLst>
    <a:extraClrScheme>
      <a:clrScheme name="ek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k 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FF99CC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k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k 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033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k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3399FF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k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00FF"/>
        </a:accent1>
        <a:accent2>
          <a:srgbClr val="CC00FF"/>
        </a:accent2>
        <a:accent3>
          <a:srgbClr val="FFFFFF"/>
        </a:accent3>
        <a:accent4>
          <a:srgbClr val="000000"/>
        </a:accent4>
        <a:accent5>
          <a:srgbClr val="B8AAFF"/>
        </a:accent5>
        <a:accent6>
          <a:srgbClr val="B900E7"/>
        </a:accent6>
        <a:hlink>
          <a:srgbClr val="800000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84459</TotalTime>
  <Words>122</Words>
  <Application>Microsoft Office PowerPoint</Application>
  <PresentationFormat>如螢幕大小 (4:3)</PresentationFormat>
  <Paragraphs>32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Gulim</vt:lpstr>
      <vt:lpstr>華康粗黑體</vt:lpstr>
      <vt:lpstr>微軟正黑體</vt:lpstr>
      <vt:lpstr>Calibri</vt:lpstr>
      <vt:lpstr>Corbel</vt:lpstr>
      <vt:lpstr>Times New Roman</vt:lpstr>
      <vt:lpstr>Wingdings</vt:lpstr>
      <vt:lpstr>ek</vt:lpstr>
      <vt:lpstr>CNN visualization</vt:lpstr>
      <vt:lpstr>Why need to visualize CNN?</vt:lpstr>
      <vt:lpstr>Papers</vt:lpstr>
      <vt:lpstr>Learning Deep Features for Discriminative Localization</vt:lpstr>
      <vt:lpstr>Learning Deep Features for Discriminative Localization</vt:lpstr>
      <vt:lpstr>CAM structure</vt:lpstr>
      <vt:lpstr>Grad- CAM</vt:lpstr>
      <vt:lpstr>Grad-CAM structure</vt:lpstr>
      <vt:lpstr>PowerPoint 簡報</vt:lpstr>
      <vt:lpstr>PowerPoint 簡報</vt:lpstr>
    </vt:vector>
  </TitlesOfParts>
  <Company>中央研究院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手把手教你深度學習</dc:title>
  <dc:subject>當學術研究者遇見線上遊戲</dc:subject>
  <dc:creator>cmchang</dc:creator>
  <cp:lastModifiedBy>jimmy</cp:lastModifiedBy>
  <cp:revision>2834</cp:revision>
  <dcterms:created xsi:type="dcterms:W3CDTF">2001-03-30T14:16:18Z</dcterms:created>
  <dcterms:modified xsi:type="dcterms:W3CDTF">2017-09-13T05:59:20Z</dcterms:modified>
</cp:coreProperties>
</file>